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F110-41A0-4ABB-B985-8AE806CBED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99E93-240A-4483-B026-A3C2C4261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99E93-240A-4483-B026-A3C2C4261E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в скульптуре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Ветераны ВОВ. </a:t>
            </a:r>
          </a:p>
          <a:p>
            <a:r>
              <a:rPr lang="ru-RU" dirty="0" smtClean="0"/>
              <a:t>Краснодарский край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0" y="6172200"/>
            <a:ext cx="4506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Работу выполнил ученик 6 «г» класса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Калашников Илья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</a:p>
        </p:txBody>
      </p:sp>
      <p:pic>
        <p:nvPicPr>
          <p:cNvPr id="4" name="Picture 2" descr="Памятники культуры Управление культу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7315200" cy="516367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54864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Скульптор М. </a:t>
            </a:r>
            <a:r>
              <a:rPr lang="ru-RU" dirty="0" smtClean="0"/>
              <a:t>Георгиев .</a:t>
            </a:r>
          </a:p>
          <a:p>
            <a:r>
              <a:rPr lang="vi-VN" b="1" dirty="0" smtClean="0"/>
              <a:t> </a:t>
            </a:r>
            <a:r>
              <a:rPr lang="vi-VN" b="1" dirty="0" smtClean="0">
                <a:solidFill>
                  <a:srgbClr val="92D050"/>
                </a:solidFill>
              </a:rPr>
              <a:t>Гео́ргий Миха́йлович Дими́тров </a:t>
            </a:r>
            <a:r>
              <a:rPr lang="ru-RU" dirty="0" smtClean="0">
                <a:solidFill>
                  <a:srgbClr val="92D050"/>
                </a:solidFill>
              </a:rPr>
              <a:t>В 1942 году поставлен во главе созданного под контролем Москвы Отечественного фронта Болгарии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Бочарова</a:t>
            </a:r>
            <a:r>
              <a:rPr lang="ru-RU" dirty="0" smtClean="0">
                <a:solidFill>
                  <a:srgbClr val="92D050"/>
                </a:solidFill>
              </a:rPr>
              <a:t>, Евдокия Давыдовна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В</a:t>
            </a:r>
            <a:endParaRPr lang="ru-RU" sz="1800" dirty="0" smtClean="0">
              <a:solidFill>
                <a:srgbClr val="92D05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Александр Алексеевич Аполло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"/>
            <a:ext cx="6934200" cy="4558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48768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Скульптор А. А. </a:t>
            </a:r>
            <a:r>
              <a:rPr lang="ru-RU" dirty="0" smtClean="0"/>
              <a:t>Аполлонов.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Бочарова</a:t>
            </a:r>
            <a:r>
              <a:rPr lang="ru-RU" dirty="0" smtClean="0">
                <a:solidFill>
                  <a:srgbClr val="92D050"/>
                </a:solidFill>
              </a:rPr>
              <a:t>, Евдокия Давыдовна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В ходе Великой Отечественной войны в 28 лет возглавила сформированный женский бомбардировочный полк. Женские авиаполки формировались под руководством известной женщины-лётчицы, Героя Советского Союза Марины Расковой, которая и возглавила один их трёх полков, созданных в октябре 1941 года.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Фотоальбомы - Памятник Бюст Михаила Корницкого, КРАСНОДАР - цены 2014, брониров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"/>
            <a:ext cx="6781800" cy="4744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1000" y="4800600"/>
            <a:ext cx="8077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Скульптор</a:t>
            </a:r>
            <a:r>
              <a:rPr lang="ru-RU" sz="1600" dirty="0" smtClean="0"/>
              <a:t> О.А. </a:t>
            </a:r>
            <a:r>
              <a:rPr lang="ru-RU" sz="1600" dirty="0" err="1" smtClean="0"/>
              <a:t>Коломойцев</a:t>
            </a:r>
            <a:r>
              <a:rPr lang="ru-RU" sz="1600" dirty="0" smtClean="0"/>
              <a:t>.</a:t>
            </a:r>
            <a:r>
              <a:rPr lang="ru-RU" sz="1600" dirty="0" smtClean="0">
                <a:solidFill>
                  <a:srgbClr val="92D050"/>
                </a:solidFill>
              </a:rPr>
              <a:t> Памятник М. М. </a:t>
            </a:r>
            <a:r>
              <a:rPr lang="ru-RU" sz="1600" dirty="0" err="1" smtClean="0">
                <a:solidFill>
                  <a:srgbClr val="92D050"/>
                </a:solidFill>
              </a:rPr>
              <a:t>Корницкому</a:t>
            </a:r>
            <a:r>
              <a:rPr lang="ru-RU" sz="1600" dirty="0" smtClean="0">
                <a:solidFill>
                  <a:srgbClr val="92D050"/>
                </a:solidFill>
              </a:rPr>
              <a:t> - бюст Героя Советского Союза М. М. </a:t>
            </a:r>
            <a:r>
              <a:rPr lang="ru-RU" sz="1600" dirty="0" err="1" smtClean="0">
                <a:solidFill>
                  <a:srgbClr val="92D050"/>
                </a:solidFill>
              </a:rPr>
              <a:t>Корницкого</a:t>
            </a:r>
            <a:r>
              <a:rPr lang="ru-RU" sz="1600" dirty="0" smtClean="0">
                <a:solidFill>
                  <a:srgbClr val="92D050"/>
                </a:solidFill>
              </a:rPr>
              <a:t> первоначально был установлен на территории фабрики </a:t>
            </a:r>
            <a:r>
              <a:rPr lang="ru-RU" sz="1600" dirty="0" err="1" smtClean="0">
                <a:solidFill>
                  <a:srgbClr val="92D050"/>
                </a:solidFill>
              </a:rPr>
              <a:t>Кожизделий</a:t>
            </a:r>
            <a:r>
              <a:rPr lang="ru-RU" sz="1600" dirty="0" smtClean="0">
                <a:solidFill>
                  <a:srgbClr val="92D050"/>
                </a:solidFill>
              </a:rPr>
              <a:t>, по адресу, ул. Березанская 88 в 1968 году. В начале 2000-х был перенесен на территорию СОШ № 30 им. Героя Советского Союза Г. К. Жукова. 21 сентября 2012 был перенесен на новый постамент, в связи с установкой бюста Г. К. Жукова в рамках проекта "Аллея Российской славы"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Имхотур - рекомендации и советы туристам, куда поехать отдыхать, отзывы туристов об отдыхе, путешествиях, странах, городах, оте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"/>
            <a:ext cx="8077200" cy="5486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86400"/>
            <a:ext cx="896110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скульптор </a:t>
            </a:r>
            <a:r>
              <a:rPr lang="ru-RU" dirty="0" smtClean="0"/>
              <a:t>О.Яковлева.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Памятник Ф. А. </a:t>
            </a:r>
            <a:r>
              <a:rPr lang="ru-RU" dirty="0" err="1" smtClean="0">
                <a:solidFill>
                  <a:srgbClr val="92D050"/>
                </a:solidFill>
              </a:rPr>
              <a:t>Лузану</a:t>
            </a:r>
            <a:r>
              <a:rPr lang="ru-RU" dirty="0" smtClean="0">
                <a:solidFill>
                  <a:srgbClr val="92D050"/>
                </a:solidFill>
              </a:rPr>
              <a:t> - бюст Героя Советского Союза Ф.А. </a:t>
            </a:r>
            <a:r>
              <a:rPr lang="ru-RU" dirty="0" err="1" smtClean="0">
                <a:solidFill>
                  <a:srgbClr val="92D050"/>
                </a:solidFill>
              </a:rPr>
              <a:t>Лузана</a:t>
            </a:r>
            <a:r>
              <a:rPr lang="ru-RU" dirty="0" smtClean="0">
                <a:solidFill>
                  <a:srgbClr val="92D050"/>
                </a:solidFill>
              </a:rPr>
              <a:t> 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92D050"/>
                </a:solidFill>
              </a:rPr>
              <a:t>расположен </a:t>
            </a:r>
            <a:r>
              <a:rPr lang="ru-RU" dirty="0" smtClean="0">
                <a:solidFill>
                  <a:srgbClr val="92D050"/>
                </a:solidFill>
              </a:rPr>
              <a:t>на территории Кубанского Государственного Медицинского 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92D050"/>
                </a:solidFill>
              </a:rPr>
              <a:t>Университета</a:t>
            </a:r>
            <a:r>
              <a:rPr lang="ru-RU" dirty="0" smtClean="0">
                <a:solidFill>
                  <a:srgbClr val="92D050"/>
                </a:solidFill>
              </a:rPr>
              <a:t>. Открыт в 1968 году.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8" indent="-384048"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800" dirty="0" smtClean="0">
                <a:solidFill>
                  <a:srgbClr val="92D050"/>
                </a:solidFill>
              </a:rPr>
              <a:t>Бюст полководца Г. К. Жукова установлен на территории СОШ №30 им. Г. К. Жукова. Открыт 21 сентября 2012 года.</a:t>
            </a:r>
          </a:p>
          <a:p>
            <a:endParaRPr lang="ru-RU" dirty="0"/>
          </a:p>
        </p:txBody>
      </p:sp>
      <p:pic>
        <p:nvPicPr>
          <p:cNvPr id="4" name="Picture 4" descr="Краснодар. Бюст Г.К. Жукова на территории СОШ 30; фото 49273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305800" cy="5867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" y="593467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/>
            <a:r>
              <a:rPr lang="ru-RU" b="1" dirty="0" smtClean="0"/>
              <a:t>Скульптор</a:t>
            </a:r>
            <a:r>
              <a:rPr lang="ru-RU" dirty="0" smtClean="0"/>
              <a:t> О. Ф. </a:t>
            </a:r>
            <a:r>
              <a:rPr lang="ru-RU" dirty="0" smtClean="0"/>
              <a:t>Яковлева.</a:t>
            </a:r>
            <a:r>
              <a:rPr lang="ru-RU" dirty="0" smtClean="0">
                <a:solidFill>
                  <a:srgbClr val="92D050"/>
                </a:solidFill>
              </a:rPr>
              <a:t> Бюст полководца Г. К. Жукова установлен на территории СОШ №30 им. Г. К. Жукова. Открыт 21 сентября 2012 года.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89</TotalTime>
  <Words>60</Words>
  <PresentationFormat>Экран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История в скульптуре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 скульптуре</dc:title>
  <cp:lastModifiedBy>каб.5</cp:lastModifiedBy>
  <cp:revision>14</cp:revision>
  <dcterms:modified xsi:type="dcterms:W3CDTF">2001-12-31T22:34:52Z</dcterms:modified>
</cp:coreProperties>
</file>